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0B4232-9F25-4AFB-BA7C-6CFEAAAD9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26E500-6F88-461C-AB08-AECDAA0FE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E11C13-4E66-434F-A986-6881EE4F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ABE82E-A549-474B-BB5A-4C352F36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BAB43F-7E37-42FA-B044-AD80C7B8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55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C40D9-AFD5-4679-9E11-B4E0E9B7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0C6F3E-97ED-46E1-87FC-FDA2B42D8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21369-CDF2-4B74-A90B-A4E0CC6D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9DA4F7-112A-4DD6-B81E-B0F425E0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7DF1EE-0B03-4AC8-BAE1-67F7E2F8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1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435BC51-B401-4056-AE8B-C533A5D122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AD9C52A-0410-4654-BC43-5CD7DBB45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9A4C26-BA63-415C-9D6C-DE43B1DA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D2724B-5B4F-47BF-8E25-CB11BBAB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EA2856-32DF-412D-ADD3-D2E7EC2AF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14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1AE35B-041A-4893-934F-CCABB379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AAD71D-772F-45AA-803E-E718635BB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552AFA-A599-4A37-B042-776F1A55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A7631E-83C4-40CD-BC1B-A3252408E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3758F2-877A-46FE-8742-388675AC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7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4F8C65-DA39-4DAA-99AA-CA4210BB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3A4DA9-1F84-4D82-B910-7DB8F3DEC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17F2E8-2F68-4AB0-B744-9144BB418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E7CC6F-9E22-46CD-AD52-EDCE78F1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5431D5-E833-4B12-83EE-3F0228E3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15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530C27-7F32-419D-9079-58B94367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953301-BBE9-40C2-948F-1E0108CF05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7EA004-14E9-4000-9225-CF0A2DB29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573849-189C-41AB-B763-875CB818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FB50D9-89F6-482D-BC0C-50419BCA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16E360-6790-4CC7-9341-B026A04A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32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30DDEA-CC88-4B1E-9EF6-3E7C1402A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FC5665-3366-427F-A9DA-342ACBFAC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E64D14C-7150-443B-A9C6-A789D95E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E4C5DD1-50A2-448C-835A-A2B1640F6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169B4C9-3CDE-4855-BC4D-E9DBB34EF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45CD11C-2FD2-4BE1-BDEA-65EC7F618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4E92FB6-4C76-4348-A44E-861D816F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5715949-CA2C-4181-B8F8-04AA78D0B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8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35939-1DC0-48C5-97B9-399DE9199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DD86CB-CD77-4E16-9894-2E124702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EA4395-8CCA-4B33-A9DC-FB87D985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553EE46-86A8-472A-BCBE-A09807692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30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7C15C91-D943-42ED-97D6-949C3083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424F70-3490-4065-9083-0B42B38E2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D77937-C35C-45B6-A190-E0844936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57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915423-0EB3-46CF-9D30-1C8FA8F0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B5B7D1-A40A-44B0-963B-B1B02F4AC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E9BC1D-D91E-49C8-9C7F-96CCCBD1B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1A3365-EA69-4C62-8B8D-B66B796D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B83B9D-3F75-410B-9872-43E953A82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E4A026-4183-4BB8-8713-4C601890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37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CECF41-2F1C-400B-9086-92F5ADCF9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A1140DC-A47F-426A-A5DF-7DA1AB36B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FA0E7B-6B2C-4103-BE14-7AB45F21C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56CAB0-69B6-41CC-B989-9C7672291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BBC157-F83E-4191-9425-E1051565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E90468-A638-4DB7-A292-110592872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75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CEF111B-E6F3-4C10-BB43-BDAB1FEB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CD1935-9F73-4A1A-8A5C-8562AA905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D68B58-16D2-45BD-825F-3A35C6E66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06061-CEA7-4535-8443-DFD9013D48D7}" type="datetimeFigureOut">
              <a:rPr lang="it-IT" smtClean="0"/>
              <a:t>22/03/2022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3D3406-D9ED-4DAF-9ECF-2DC665FBE7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3A13CF-1BF6-4986-A904-D86C2182C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172A-B47D-4A4B-9DCA-A28B7E2EF4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94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627E3777-E380-4D01-8928-351DF1C7BC5D}"/>
              </a:ext>
            </a:extLst>
          </p:cNvPr>
          <p:cNvSpPr/>
          <p:nvPr/>
        </p:nvSpPr>
        <p:spPr>
          <a:xfrm>
            <a:off x="571498" y="10953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BFCB1BC-FB9D-4F0E-ACBB-DD778C2731C6}"/>
              </a:ext>
            </a:extLst>
          </p:cNvPr>
          <p:cNvSpPr/>
          <p:nvPr/>
        </p:nvSpPr>
        <p:spPr>
          <a:xfrm>
            <a:off x="571500" y="21621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7E10A42-C19A-4943-A2EE-BEAE76EB3A5E}"/>
              </a:ext>
            </a:extLst>
          </p:cNvPr>
          <p:cNvSpPr/>
          <p:nvPr/>
        </p:nvSpPr>
        <p:spPr>
          <a:xfrm>
            <a:off x="571500" y="32289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A0B905E-8CD5-4FBB-A8FE-254B2445C531}"/>
              </a:ext>
            </a:extLst>
          </p:cNvPr>
          <p:cNvSpPr/>
          <p:nvPr/>
        </p:nvSpPr>
        <p:spPr>
          <a:xfrm>
            <a:off x="571499" y="42957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D7D5717-1644-48E4-8D08-C175B0636D04}"/>
              </a:ext>
            </a:extLst>
          </p:cNvPr>
          <p:cNvSpPr/>
          <p:nvPr/>
        </p:nvSpPr>
        <p:spPr>
          <a:xfrm>
            <a:off x="571497" y="53625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8FA3F1E-6A6E-4ED1-82F7-A6C067F4C269}"/>
              </a:ext>
            </a:extLst>
          </p:cNvPr>
          <p:cNvSpPr/>
          <p:nvPr/>
        </p:nvSpPr>
        <p:spPr>
          <a:xfrm>
            <a:off x="6191248" y="10953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81DC3BD-C67E-4730-8187-B3DD03EFDDB5}"/>
              </a:ext>
            </a:extLst>
          </p:cNvPr>
          <p:cNvSpPr/>
          <p:nvPr/>
        </p:nvSpPr>
        <p:spPr>
          <a:xfrm>
            <a:off x="6191250" y="21621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0B7E8419-1FC2-4BA7-9BFF-30ED69847F2A}"/>
              </a:ext>
            </a:extLst>
          </p:cNvPr>
          <p:cNvSpPr/>
          <p:nvPr/>
        </p:nvSpPr>
        <p:spPr>
          <a:xfrm>
            <a:off x="6191250" y="32289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0C29CC4D-B5D3-4E5C-933A-F1618350498F}"/>
              </a:ext>
            </a:extLst>
          </p:cNvPr>
          <p:cNvSpPr/>
          <p:nvPr/>
        </p:nvSpPr>
        <p:spPr>
          <a:xfrm>
            <a:off x="6191249" y="42957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A6BA3A35-FBDD-422D-8A8F-4619EDC7E106}"/>
              </a:ext>
            </a:extLst>
          </p:cNvPr>
          <p:cNvSpPr/>
          <p:nvPr/>
        </p:nvSpPr>
        <p:spPr>
          <a:xfrm>
            <a:off x="6191247" y="5362575"/>
            <a:ext cx="1743075" cy="933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ABD8691-DFC4-406D-986B-D550B6C9B08E}"/>
              </a:ext>
            </a:extLst>
          </p:cNvPr>
          <p:cNvSpPr txBox="1"/>
          <p:nvPr/>
        </p:nvSpPr>
        <p:spPr>
          <a:xfrm>
            <a:off x="1466851" y="342900"/>
            <a:ext cx="8829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Drawing</a:t>
            </a:r>
            <a:r>
              <a:rPr lang="it-IT" sz="2000" dirty="0"/>
              <a:t> </a:t>
            </a:r>
            <a:r>
              <a:rPr lang="it-IT" sz="2000" dirty="0" err="1"/>
              <a:t>practice</a:t>
            </a:r>
            <a:r>
              <a:rPr lang="it-IT" sz="2000" dirty="0"/>
              <a:t> by making samples with </a:t>
            </a:r>
            <a:r>
              <a:rPr lang="it-IT" sz="2000" dirty="0" err="1"/>
              <a:t>different</a:t>
            </a:r>
            <a:r>
              <a:rPr lang="it-IT" sz="2000" dirty="0"/>
              <a:t> tools: </a:t>
            </a:r>
            <a:r>
              <a:rPr lang="en-US" sz="2000" dirty="0"/>
              <a:t>a personal impression about the tools should be written alongside.</a:t>
            </a:r>
            <a:endParaRPr lang="it-IT" sz="2000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39251F4-65DF-4C6E-97C5-8C615B36F07D}"/>
              </a:ext>
            </a:extLst>
          </p:cNvPr>
          <p:cNvSpPr txBox="1"/>
          <p:nvPr/>
        </p:nvSpPr>
        <p:spPr>
          <a:xfrm>
            <a:off x="2533650" y="1095375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37B40C6-78BF-4710-95DC-FE1068468547}"/>
              </a:ext>
            </a:extLst>
          </p:cNvPr>
          <p:cNvSpPr txBox="1"/>
          <p:nvPr/>
        </p:nvSpPr>
        <p:spPr>
          <a:xfrm>
            <a:off x="2533650" y="2213401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F5388AE-5ED3-4C4B-887A-9A1EAE14D62C}"/>
              </a:ext>
            </a:extLst>
          </p:cNvPr>
          <p:cNvSpPr txBox="1"/>
          <p:nvPr/>
        </p:nvSpPr>
        <p:spPr>
          <a:xfrm>
            <a:off x="8153396" y="5332671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BC091303-B9A0-4DE6-9A24-125005D195C1}"/>
              </a:ext>
            </a:extLst>
          </p:cNvPr>
          <p:cNvSpPr txBox="1"/>
          <p:nvPr/>
        </p:nvSpPr>
        <p:spPr>
          <a:xfrm>
            <a:off x="2566986" y="4295775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2835CDF-2908-4BE7-AB96-4A515BE5199D}"/>
              </a:ext>
            </a:extLst>
          </p:cNvPr>
          <p:cNvSpPr txBox="1"/>
          <p:nvPr/>
        </p:nvSpPr>
        <p:spPr>
          <a:xfrm>
            <a:off x="2533650" y="5280169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287E9F6-072C-4540-85A4-4DC00692E99B}"/>
              </a:ext>
            </a:extLst>
          </p:cNvPr>
          <p:cNvSpPr txBox="1"/>
          <p:nvPr/>
        </p:nvSpPr>
        <p:spPr>
          <a:xfrm>
            <a:off x="8124818" y="1050786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77989B65-A775-49E3-AB0D-C4484F6F5151}"/>
              </a:ext>
            </a:extLst>
          </p:cNvPr>
          <p:cNvSpPr txBox="1"/>
          <p:nvPr/>
        </p:nvSpPr>
        <p:spPr>
          <a:xfrm>
            <a:off x="8153397" y="2159852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2DD20A89-5D26-4E3C-80A7-A9CC8227EA65}"/>
              </a:ext>
            </a:extLst>
          </p:cNvPr>
          <p:cNvSpPr txBox="1"/>
          <p:nvPr/>
        </p:nvSpPr>
        <p:spPr>
          <a:xfrm>
            <a:off x="8153396" y="3197794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4C448D2-25DB-4D3B-980F-6340D2793F16}"/>
              </a:ext>
            </a:extLst>
          </p:cNvPr>
          <p:cNvSpPr txBox="1"/>
          <p:nvPr/>
        </p:nvSpPr>
        <p:spPr>
          <a:xfrm>
            <a:off x="8153396" y="4347001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1A60F88B-D7BE-4D68-8DE0-045A3AC7E69F}"/>
              </a:ext>
            </a:extLst>
          </p:cNvPr>
          <p:cNvSpPr txBox="1"/>
          <p:nvPr/>
        </p:nvSpPr>
        <p:spPr>
          <a:xfrm>
            <a:off x="2519361" y="3254588"/>
            <a:ext cx="3467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……………………………………………………………………………………………………………………………………………………………............................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99836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Pederiva</dc:creator>
  <cp:lastModifiedBy>Stefania Pederiva</cp:lastModifiedBy>
  <cp:revision>1</cp:revision>
  <dcterms:created xsi:type="dcterms:W3CDTF">2022-03-22T17:13:07Z</dcterms:created>
  <dcterms:modified xsi:type="dcterms:W3CDTF">2022-03-22T17:13:34Z</dcterms:modified>
</cp:coreProperties>
</file>