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ederica" initials="f" lastIdx="3" clrIdx="0">
    <p:extLst>
      <p:ext uri="{19B8F6BF-5375-455C-9EA6-DF929625EA0E}">
        <p15:presenceInfo xmlns:p15="http://schemas.microsoft.com/office/powerpoint/2012/main" userId="federic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191"/>
    <p:restoredTop sz="95903" autoAdjust="0"/>
  </p:normalViewPr>
  <p:slideViewPr>
    <p:cSldViewPr snapToGrid="0" snapToObjects="1">
      <p:cViewPr varScale="1">
        <p:scale>
          <a:sx n="110" d="100"/>
          <a:sy n="110" d="100"/>
        </p:scale>
        <p:origin x="6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99F406-0641-DA46-9586-8ECA89A13644}" type="datetimeFigureOut">
              <a:rPr lang="it-IT" smtClean="0"/>
              <a:t>17/07/21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9D225B-5855-4844-9BD4-D976FD38C35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35013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3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it-IT"/>
              <a:t>Per casa?</a:t>
            </a:r>
            <a:endParaRPr/>
          </a:p>
        </p:txBody>
      </p:sp>
      <p:sp>
        <p:nvSpPr>
          <p:cNvPr id="87" name="Google Shape;87;p3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400"/>
              <a:buFontTx/>
              <a:buNone/>
              <a:tabLst/>
              <a:defRPr/>
            </a:pPr>
            <a:fld id="{00000000-1234-1234-1234-123412341234}" type="slidenum">
              <a:rPr kumimoji="0" lang="it-IT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Pts val="1400"/>
                <a:buFontTx/>
                <a:buNone/>
                <a:tabLst/>
                <a:defRPr/>
              </a:pPr>
              <a:t>1</a:t>
            </a:fld>
            <a:endParaRPr kumimoji="0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40865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51F3A-76FC-DA46-91D7-7FB621D16178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211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43E79-CA22-E34E-A0C9-FA9AFC0953E1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0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D8C02-25BA-A24A-B768-78EAF8C687F2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43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392D2-F8A5-1B47-AC54-233BDD924A9F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65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4DB90F-443E-584B-8AD5-F715F0B9C64C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58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EB29A-2BE5-0C47-8A76-417AFEC858F3}" type="datetime1">
              <a:rPr lang="it-IT" smtClean="0"/>
              <a:t>17/07/21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1392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3468A-F991-BD49-83B6-D60CE2264434}" type="datetime1">
              <a:rPr lang="it-IT" smtClean="0"/>
              <a:t>17/07/21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0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1D761-0936-3345-B779-60851165C072}" type="datetime1">
              <a:rPr lang="it-IT" smtClean="0"/>
              <a:t>17/07/21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19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0924C-C664-C346-B89A-DC0E421BFF11}" type="datetime1">
              <a:rPr lang="it-IT" smtClean="0"/>
              <a:t>17/07/21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762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51333-C5EB-2546-ACF0-0D5DBBDA35CC}" type="datetime1">
              <a:rPr lang="it-IT" smtClean="0"/>
              <a:t>17/07/21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52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C9E72D-0752-AA49-9F4B-B83C8F0771A6}" type="datetime1">
              <a:rPr lang="it-IT" smtClean="0"/>
              <a:t>17/07/21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237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E17577-9CAA-6743-96B8-A6D2D9E9696B}" type="datetime1">
              <a:rPr lang="it-IT" smtClean="0"/>
              <a:t>17/07/21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“LE NUOVE FRONTIERE DEL DIRITTO ALL’ISTRUZIONE - fase 2 – Rimuovere le difficoltà d’apprendimento, favorire una scuola inclusiva e preparare i cittadini responsabili e attivi del futuro” 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034D8-C635-4983-8F0F-53E041966B29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08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36"/>
          <p:cNvSpPr/>
          <p:nvPr/>
        </p:nvSpPr>
        <p:spPr>
          <a:xfrm>
            <a:off x="6530750" y="2875203"/>
            <a:ext cx="4776000" cy="33761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Considera tre segmenti.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Uno misura il triplo di un altro. 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L’ultimo misura il quadruplo del segmento minore.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La somma delle misure dei tre segmenti è 130 cm.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Trova la misura di ciascun segmento.</a:t>
            </a:r>
            <a:endParaRPr kumimoji="0" sz="2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36"/>
          <p:cNvSpPr/>
          <p:nvPr/>
        </p:nvSpPr>
        <p:spPr>
          <a:xfrm>
            <a:off x="409710" y="1022350"/>
            <a:ext cx="709613" cy="2095500"/>
          </a:xfrm>
          <a:custGeom>
            <a:avLst/>
            <a:gdLst/>
            <a:ahLst/>
            <a:cxnLst/>
            <a:rect l="l" t="t" r="r" b="b"/>
            <a:pathLst>
              <a:path w="447" h="1363" extrusionOk="0">
                <a:moveTo>
                  <a:pt x="447" y="1363"/>
                </a:moveTo>
                <a:lnTo>
                  <a:pt x="0" y="987"/>
                </a:lnTo>
                <a:lnTo>
                  <a:pt x="0" y="0"/>
                </a:lnTo>
                <a:lnTo>
                  <a:pt x="447" y="376"/>
                </a:lnTo>
                <a:lnTo>
                  <a:pt x="447" y="1363"/>
                </a:lnTo>
                <a:close/>
              </a:path>
            </a:pathLst>
          </a:custGeom>
          <a:solidFill>
            <a:srgbClr val="1E4E7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36"/>
          <p:cNvSpPr/>
          <p:nvPr/>
        </p:nvSpPr>
        <p:spPr>
          <a:xfrm>
            <a:off x="409710" y="837744"/>
            <a:ext cx="403225" cy="1705431"/>
          </a:xfrm>
          <a:custGeom>
            <a:avLst/>
            <a:gdLst/>
            <a:ahLst/>
            <a:cxnLst/>
            <a:rect l="l" t="t" r="r" b="b"/>
            <a:pathLst>
              <a:path w="254" h="1109" extrusionOk="0">
                <a:moveTo>
                  <a:pt x="254" y="987"/>
                </a:moveTo>
                <a:lnTo>
                  <a:pt x="0" y="1109"/>
                </a:lnTo>
                <a:lnTo>
                  <a:pt x="0" y="119"/>
                </a:lnTo>
                <a:lnTo>
                  <a:pt x="254" y="0"/>
                </a:lnTo>
                <a:lnTo>
                  <a:pt x="254" y="987"/>
                </a:lnTo>
                <a:close/>
              </a:path>
            </a:pathLst>
          </a:custGeom>
          <a:solidFill>
            <a:srgbClr val="2E75B5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36"/>
          <p:cNvSpPr/>
          <p:nvPr/>
        </p:nvSpPr>
        <p:spPr>
          <a:xfrm>
            <a:off x="644660" y="640894"/>
            <a:ext cx="168275" cy="1713196"/>
          </a:xfrm>
          <a:custGeom>
            <a:avLst/>
            <a:gdLst/>
            <a:ahLst/>
            <a:cxnLst/>
            <a:rect l="l" t="t" r="r" b="b"/>
            <a:pathLst>
              <a:path w="106" h="1114" extrusionOk="0">
                <a:moveTo>
                  <a:pt x="106" y="1114"/>
                </a:moveTo>
                <a:lnTo>
                  <a:pt x="0" y="1005"/>
                </a:lnTo>
                <a:lnTo>
                  <a:pt x="0" y="0"/>
                </a:lnTo>
                <a:lnTo>
                  <a:pt x="106" y="110"/>
                </a:lnTo>
                <a:lnTo>
                  <a:pt x="106" y="1114"/>
                </a:lnTo>
                <a:close/>
              </a:path>
            </a:pathLst>
          </a:custGeom>
          <a:solidFill>
            <a:srgbClr val="1E4E7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36"/>
          <p:cNvSpPr/>
          <p:nvPr/>
        </p:nvSpPr>
        <p:spPr>
          <a:xfrm>
            <a:off x="11223203" y="635716"/>
            <a:ext cx="328612" cy="1742360"/>
          </a:xfrm>
          <a:custGeom>
            <a:avLst/>
            <a:gdLst/>
            <a:ahLst/>
            <a:cxnLst/>
            <a:rect l="l" t="t" r="r" b="b"/>
            <a:pathLst>
              <a:path w="207" h="1114" extrusionOk="0">
                <a:moveTo>
                  <a:pt x="207" y="987"/>
                </a:moveTo>
                <a:lnTo>
                  <a:pt x="0" y="1114"/>
                </a:lnTo>
                <a:lnTo>
                  <a:pt x="0" y="127"/>
                </a:lnTo>
                <a:lnTo>
                  <a:pt x="207" y="0"/>
                </a:lnTo>
                <a:lnTo>
                  <a:pt x="207" y="987"/>
                </a:lnTo>
                <a:close/>
              </a:path>
            </a:pathLst>
          </a:custGeom>
          <a:solidFill>
            <a:srgbClr val="1E4E79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36"/>
          <p:cNvSpPr/>
          <p:nvPr/>
        </p:nvSpPr>
        <p:spPr>
          <a:xfrm>
            <a:off x="644055" y="635715"/>
            <a:ext cx="10908000" cy="1541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Confronta</a:t>
            </a:r>
            <a:endParaRPr kumimoji="0" sz="4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36"/>
          <p:cNvSpPr txBox="1">
            <a:spLocks noGrp="1"/>
          </p:cNvSpPr>
          <p:nvPr>
            <p:ph type="body" idx="1"/>
          </p:nvPr>
        </p:nvSpPr>
        <p:spPr>
          <a:xfrm>
            <a:off x="1195525" y="2875203"/>
            <a:ext cx="4634400" cy="298177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/>
              <a:t>Considera tre segmenti.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/>
              <a:t>Uno misura 1/3 di un altro. 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/>
              <a:t>L’ultimo misura il quadruplo del segmento minore.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/>
              <a:t>La somma delle misure dei tre segmenti è 130 cm.</a:t>
            </a:r>
            <a:endParaRPr/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it-IT"/>
              <a:t>Trova la misura di ciascun segmento.</a:t>
            </a:r>
            <a:endParaRPr/>
          </a:p>
        </p:txBody>
      </p:sp>
      <p:cxnSp>
        <p:nvCxnSpPr>
          <p:cNvPr id="96" name="Google Shape;96;p36"/>
          <p:cNvCxnSpPr/>
          <p:nvPr/>
        </p:nvCxnSpPr>
        <p:spPr>
          <a:xfrm>
            <a:off x="6098055" y="2459961"/>
            <a:ext cx="0" cy="3791364"/>
          </a:xfrm>
          <a:prstGeom prst="straightConnector1">
            <a:avLst/>
          </a:prstGeom>
          <a:noFill/>
          <a:ln w="38100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  <a:effectLst>
            <a:outerShdw blurRad="40000" dist="23000" dir="5400000" rotWithShape="0">
              <a:srgbClr val="000000">
                <a:alpha val="34509"/>
              </a:srgbClr>
            </a:outerShdw>
          </a:effectLst>
        </p:spPr>
      </p:cxnSp>
    </p:spTree>
    <p:extLst>
      <p:ext uri="{BB962C8B-B14F-4D97-AF65-F5344CB8AC3E}">
        <p14:creationId xmlns:p14="http://schemas.microsoft.com/office/powerpoint/2010/main" val="42026479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5086</TotalTime>
  <Words>80</Words>
  <Application>Microsoft Macintosh PowerPoint</Application>
  <PresentationFormat>Widescreen</PresentationFormat>
  <Paragraphs>13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Giulia Lisarelli</dc:creator>
  <cp:lastModifiedBy>Giulia Lisarelli</cp:lastModifiedBy>
  <cp:revision>151</cp:revision>
  <dcterms:created xsi:type="dcterms:W3CDTF">2020-04-29T08:08:59Z</dcterms:created>
  <dcterms:modified xsi:type="dcterms:W3CDTF">2021-07-17T09:31:50Z</dcterms:modified>
</cp:coreProperties>
</file>