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733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rica" initials="f" lastIdx="3" clrIdx="0">
    <p:extLst>
      <p:ext uri="{19B8F6BF-5375-455C-9EA6-DF929625EA0E}">
        <p15:presenceInfo xmlns:p15="http://schemas.microsoft.com/office/powerpoint/2012/main" userId="feder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/>
    <p:restoredTop sz="95903" autoAdjust="0"/>
  </p:normalViewPr>
  <p:slideViewPr>
    <p:cSldViewPr snapToGrid="0" snapToObjects="1">
      <p:cViewPr varScale="1">
        <p:scale>
          <a:sx n="109" d="100"/>
          <a:sy n="109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9F406-0641-DA46-9586-8ECA89A13644}" type="datetimeFigureOut">
              <a:rPr lang="it-IT" smtClean="0"/>
              <a:t>14/07/21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D225B-5855-4844-9BD4-D976FD38C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50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C0081-92D5-4886-A625-DDB154A6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22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1F3A-76FC-DA46-91D7-7FB621D16178}" type="datetime1">
              <a:rPr lang="it-IT" smtClean="0"/>
              <a:t>14/07/21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“LE NUOVE FRONTIERE DEL DIRITTO ALL’ISTRUZIONE - fase 2 – Rimuovere le difficoltà d’apprendimento, favorire una scuola inclusiva e preparare i cittadini responsabili e attivi del futuro”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34D8-C635-4983-8F0F-53E041966B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1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3E79-CA22-E34E-A0C9-FA9AFC0953E1}" type="datetime1">
              <a:rPr lang="it-IT" smtClean="0"/>
              <a:t>14/07/21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“LE NUOVE FRONTIERE DEL DIRITTO ALL’ISTRUZIONE - fase 2 – Rimuovere le difficoltà d’apprendimento, favorire una scuola inclusiva e preparare i cittadini responsabili e attivi del futuro”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34D8-C635-4983-8F0F-53E041966B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8C02-25BA-A24A-B768-78EAF8C687F2}" type="datetime1">
              <a:rPr lang="it-IT" smtClean="0"/>
              <a:t>14/07/21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“LE NUOVE FRONTIERE DEL DIRITTO ALL’ISTRUZIONE - fase 2 – Rimuovere le difficoltà d’apprendimento, favorire una scuola inclusiva e preparare i cittadini responsabili e attivi del futuro”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34D8-C635-4983-8F0F-53E041966B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92D2-F8A5-1B47-AC54-233BDD924A9F}" type="datetime1">
              <a:rPr lang="it-IT" smtClean="0"/>
              <a:t>14/07/21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“LE NUOVE FRONTIERE DEL DIRITTO ALL’ISTRUZIONE - fase 2 – Rimuovere le difficoltà d’apprendimento, favorire una scuola inclusiva e preparare i cittadini responsabili e attivi del futuro”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34D8-C635-4983-8F0F-53E041966B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6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B90F-443E-584B-8AD5-F715F0B9C64C}" type="datetime1">
              <a:rPr lang="it-IT" smtClean="0"/>
              <a:t>14/07/21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“LE NUOVE FRONTIERE DEL DIRITTO ALL’ISTRUZIONE - fase 2 – Rimuovere le difficoltà d’apprendimento, favorire una scuola inclusiva e preparare i cittadini responsabili e attivi del futuro”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34D8-C635-4983-8F0F-53E041966B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5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B29A-2BE5-0C47-8A76-417AFEC858F3}" type="datetime1">
              <a:rPr lang="it-IT" smtClean="0"/>
              <a:t>14/07/21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“LE NUOVE FRONTIERE DEL DIRITTO ALL’ISTRUZIONE - fase 2 – Rimuovere le difficoltà d’apprendimento, favorire una scuola inclusiva e preparare i cittadini responsabili e attivi del futuro”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34D8-C635-4983-8F0F-53E041966B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3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68A-F991-BD49-83B6-D60CE2264434}" type="datetime1">
              <a:rPr lang="it-IT" smtClean="0"/>
              <a:t>14/07/21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“LE NUOVE FRONTIERE DEL DIRITTO ALL’ISTRUZIONE - fase 2 – Rimuovere le difficoltà d’apprendimento, favorire una scuola inclusiva e preparare i cittadini responsabili e attivi del futuro”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34D8-C635-4983-8F0F-53E041966B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0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D761-0936-3345-B779-60851165C072}" type="datetime1">
              <a:rPr lang="it-IT" smtClean="0"/>
              <a:t>14/07/21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“LE NUOVE FRONTIERE DEL DIRITTO ALL’ISTRUZIONE - fase 2 – Rimuovere le difficoltà d’apprendimento, favorire una scuola inclusiva e preparare i cittadini responsabili e attivi del futuro”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34D8-C635-4983-8F0F-53E041966B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9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924C-C664-C346-B89A-DC0E421BFF11}" type="datetime1">
              <a:rPr lang="it-IT" smtClean="0"/>
              <a:t>14/07/21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“LE NUOVE FRONTIERE DEL DIRITTO ALL’ISTRUZIONE - fase 2 – Rimuovere le difficoltà d’apprendimento, favorire una scuola inclusiva e preparare i cittadini responsabili e attivi del futuro”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34D8-C635-4983-8F0F-53E041966B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6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1333-C5EB-2546-ACF0-0D5DBBDA35CC}" type="datetime1">
              <a:rPr lang="it-IT" smtClean="0"/>
              <a:t>14/07/21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“LE NUOVE FRONTIERE DEL DIRITTO ALL’ISTRUZIONE - fase 2 – Rimuovere le difficoltà d’apprendimento, favorire una scuola inclusiva e preparare i cittadini responsabili e attivi del futuro”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34D8-C635-4983-8F0F-53E041966B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5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E72D-0752-AA49-9F4B-B83C8F0771A6}" type="datetime1">
              <a:rPr lang="it-IT" smtClean="0"/>
              <a:t>14/07/21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“LE NUOVE FRONTIERE DEL DIRITTO ALL’ISTRUZIONE - fase 2 – Rimuovere le difficoltà d’apprendimento, favorire una scuola inclusiva e preparare i cittadini responsabili e attivi del futuro”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34D8-C635-4983-8F0F-53E041966B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3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17577-9CAA-6743-96B8-A6D2D9E9696B}" type="datetime1">
              <a:rPr lang="it-IT" smtClean="0"/>
              <a:t>14/07/21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“LE NUOVE FRONTIERE DEL DIRITTO ALL’ISTRUZIONE - fase 2 – Rimuovere le difficoltà d’apprendimento, favorire una scuola inclusiva e preparare i cittadini responsabili e attivi del futuro”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034D8-C635-4983-8F0F-53E041966B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7A39C6-B5EC-A441-8BCB-75A90A30F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965" y="2030522"/>
            <a:ext cx="5293926" cy="23816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/>
              <a:t>La somma di due numeri è 4710. </a:t>
            </a:r>
          </a:p>
          <a:p>
            <a:pPr marL="0" indent="0">
              <a:buNone/>
            </a:pPr>
            <a:r>
              <a:rPr lang="it-IT" dirty="0"/>
              <a:t>Un numero è il quintuplo dell’altro. </a:t>
            </a:r>
          </a:p>
          <a:p>
            <a:pPr marL="0" indent="0">
              <a:buNone/>
            </a:pPr>
            <a:r>
              <a:rPr lang="it-IT" dirty="0"/>
              <a:t>Trova i due numeri.</a:t>
            </a:r>
          </a:p>
        </p:txBody>
      </p:sp>
      <p:pic>
        <p:nvPicPr>
          <p:cNvPr id="11" name="Immagine 10" descr="Immagine che contiene edificio, persona&#10;&#10;Descrizione generata automaticamente">
            <a:extLst>
              <a:ext uri="{FF2B5EF4-FFF2-40B4-BE49-F238E27FC236}">
                <a16:creationId xmlns:a16="http://schemas.microsoft.com/office/drawing/2014/main" id="{6FF8E442-8F7E-1E4E-A3FE-2E357B95C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19674" b="7968"/>
          <a:stretch/>
        </p:blipFill>
        <p:spPr>
          <a:xfrm rot="16200000">
            <a:off x="6312193" y="379249"/>
            <a:ext cx="5928795" cy="5849111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7ADF6415-9E0C-A84D-8558-CE19758B2EA4}"/>
              </a:ext>
            </a:extLst>
          </p:cNvPr>
          <p:cNvSpPr/>
          <p:nvPr/>
        </p:nvSpPr>
        <p:spPr>
          <a:xfrm>
            <a:off x="11065829" y="258743"/>
            <a:ext cx="1155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Bernardo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8167BB3-8ED7-A545-A870-0BC26712BE82}"/>
              </a:ext>
            </a:extLst>
          </p:cNvPr>
          <p:cNvSpPr/>
          <p:nvPr/>
        </p:nvSpPr>
        <p:spPr>
          <a:xfrm>
            <a:off x="67083" y="4350043"/>
            <a:ext cx="590704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 non vi dico come è andato avanti Bernardo, provate a continuare voi!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D3FC218-C1B0-7C4D-B34D-ACB14757ED28}"/>
              </a:ext>
            </a:extLst>
          </p:cNvPr>
          <p:cNvSpPr/>
          <p:nvPr/>
        </p:nvSpPr>
        <p:spPr>
          <a:xfrm>
            <a:off x="67083" y="5309440"/>
            <a:ext cx="5907048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 è il suo ragionamento? Pensate che possa essere utile la rappresentazione che ha disegnato Bernardo per trovare una soluzione al problema? Se sì, in che modo e se no, perché?</a:t>
            </a:r>
          </a:p>
        </p:txBody>
      </p:sp>
    </p:spTree>
    <p:extLst>
      <p:ext uri="{BB962C8B-B14F-4D97-AF65-F5344CB8AC3E}">
        <p14:creationId xmlns:p14="http://schemas.microsoft.com/office/powerpoint/2010/main" val="14531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5" grpId="0" animBg="1"/>
    </p:bld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73</Words>
  <Application>Microsoft Macintosh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Lisarelli</dc:creator>
  <cp:lastModifiedBy>Giulia Lisarelli</cp:lastModifiedBy>
  <cp:revision>144</cp:revision>
  <dcterms:created xsi:type="dcterms:W3CDTF">2020-04-29T08:08:59Z</dcterms:created>
  <dcterms:modified xsi:type="dcterms:W3CDTF">2021-07-14T10:14:20Z</dcterms:modified>
</cp:coreProperties>
</file>